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9" r:id="rId3"/>
    <p:sldId id="300" r:id="rId4"/>
    <p:sldId id="284" r:id="rId5"/>
    <p:sldId id="267" r:id="rId6"/>
    <p:sldId id="268" r:id="rId7"/>
    <p:sldId id="269" r:id="rId8"/>
    <p:sldId id="270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75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49" autoAdjust="0"/>
    <p:restoredTop sz="94563" autoAdjust="0"/>
  </p:normalViewPr>
  <p:slideViewPr>
    <p:cSldViewPr>
      <p:cViewPr>
        <p:scale>
          <a:sx n="38" d="100"/>
          <a:sy n="38" d="100"/>
        </p:scale>
        <p:origin x="-1234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4285B-C5B0-4A0E-9173-E67A7E2E54E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B66F4E-A293-4C76-ABEE-CC5FE93B1AD4}">
      <dgm:prSet phldrT="[Text]"/>
      <dgm:spPr>
        <a:xfrm>
          <a:off x="2299171" y="1156171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Enterprise Support</a:t>
          </a:r>
        </a:p>
      </dgm:t>
    </dgm:pt>
    <dgm:pt modelId="{B7B2B4C1-2904-48BC-9C5E-6632C0A574A3}" type="parTrans" cxnId="{81CAA39B-EBC9-4072-BA0B-AC1D93268401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C1037C0E-A72B-4E35-907D-D8F59CCD3B25}" type="sibTrans" cxnId="{81CAA39B-EBC9-4072-BA0B-AC1D93268401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343B5714-780A-4392-95D6-1FE1F0517031}">
      <dgm:prSet phldrT="[Text]"/>
      <dgm:spPr>
        <a:xfrm>
          <a:off x="2299171" y="1594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One to One Support</a:t>
          </a:r>
        </a:p>
      </dgm:t>
    </dgm:pt>
    <dgm:pt modelId="{C7B40280-63A2-4B92-8C09-CE636A56CDC7}" type="parTrans" cxnId="{97918457-46A9-4CB8-9F51-10AC55699341}">
      <dgm:prSet/>
      <dgm:spPr>
        <a:xfrm rot="16200000">
          <a:off x="2609940" y="1008343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A59E50B6-9B83-4711-BEC6-2CA06D6FA108}" type="sibTrans" cxnId="{97918457-46A9-4CB8-9F51-10AC55699341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5B5E8360-C7C2-498E-A496-69A5E32B0AA6}">
      <dgm:prSet phldrT="[Text]"/>
      <dgm:spPr>
        <a:xfrm>
          <a:off x="3299064" y="578882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Peer Support Meetings</a:t>
          </a:r>
        </a:p>
      </dgm:t>
    </dgm:pt>
    <dgm:pt modelId="{37D1F749-7B94-40DA-9B9F-68EC65E7178C}" type="parTrans" cxnId="{932C8F12-9303-4A99-B366-27652F83719F}">
      <dgm:prSet/>
      <dgm:spPr>
        <a:xfrm rot="19800000">
          <a:off x="3109886" y="1296987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1CF1EEDB-7F0C-4C2A-8F43-E49A312277DD}" type="sibTrans" cxnId="{932C8F12-9303-4A99-B366-27652F83719F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D2C84E4E-C16C-43BE-86AF-58C2A9FC28D7}">
      <dgm:prSet phldrT="[Text]"/>
      <dgm:spPr>
        <a:xfrm>
          <a:off x="3299064" y="1733459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Womens</a:t>
          </a:r>
          <a:r>
            <a:rPr lang="en-GB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Enterprise Network</a:t>
          </a:r>
        </a:p>
      </dgm:t>
    </dgm:pt>
    <dgm:pt modelId="{117ED7B3-BD7F-4525-A23E-CD59869932E2}" type="parTrans" cxnId="{D1E5931C-48FF-497F-B99A-9F3AC734BCD8}">
      <dgm:prSet/>
      <dgm:spPr>
        <a:xfrm rot="1800000">
          <a:off x="3109886" y="1874276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82FDC331-32DB-430F-91BC-644B574A5ADE}" type="sibTrans" cxnId="{D1E5931C-48FF-497F-B99A-9F3AC734BCD8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64D4B8FA-C9DC-4E2C-903A-2E15C6437DFC}">
      <dgm:prSet phldrT="[Text]"/>
      <dgm:spPr>
        <a:xfrm>
          <a:off x="2299171" y="2310748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Learning sessions</a:t>
          </a:r>
        </a:p>
      </dgm:t>
    </dgm:pt>
    <dgm:pt modelId="{708B511F-D381-429A-8403-FA0F709DFC5C}" type="parTrans" cxnId="{084E18DB-BED2-436C-89E9-D5B56B7D4585}">
      <dgm:prSet/>
      <dgm:spPr>
        <a:xfrm rot="5400000">
          <a:off x="2609940" y="2162920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4DE2BE09-AF9B-4862-B3EA-12DF9CCA5CCB}" type="sibTrans" cxnId="{084E18DB-BED2-436C-89E9-D5B56B7D4585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F9836ED9-94D8-428D-A056-BD657466FED8}">
      <dgm:prSet/>
      <dgm:spPr>
        <a:xfrm>
          <a:off x="1299278" y="578882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XChange</a:t>
          </a:r>
        </a:p>
      </dgm:t>
    </dgm:pt>
    <dgm:pt modelId="{C7BF3725-88E1-47AA-89B6-77BC1497647F}" type="parTrans" cxnId="{B570D66E-7643-4DD6-B787-61E20E7F6EDE}">
      <dgm:prSet/>
      <dgm:spPr>
        <a:xfrm rot="12600000">
          <a:off x="2109993" y="1296987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1A57B726-5821-4246-A831-5D54B396A0C4}" type="sibTrans" cxnId="{B570D66E-7643-4DD6-B787-61E20E7F6EDE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C00D0E37-D37A-4709-AF8F-2809145E868C}">
      <dgm:prSet/>
      <dgm:spPr>
        <a:xfrm>
          <a:off x="1299278" y="1733459"/>
          <a:ext cx="888057" cy="88805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Enterprise</a:t>
          </a:r>
        </a:p>
        <a:p>
          <a:pPr algn="ctr"/>
          <a:r>
            <a:rPr lang="en-GB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Mentoring Support </a:t>
          </a:r>
        </a:p>
      </dgm:t>
    </dgm:pt>
    <dgm:pt modelId="{D0BDF77C-A875-4857-8C39-35CCA244823B}" type="parTrans" cxnId="{EE422D48-2F7F-4A41-883C-BB5BAD90FD97}">
      <dgm:prSet/>
      <dgm:spPr>
        <a:xfrm rot="9000000">
          <a:off x="2109993" y="1874276"/>
          <a:ext cx="266519" cy="2913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C347CE53-84CC-49FC-9E1C-DB84D7F46AF9}" type="sibTrans" cxnId="{EE422D48-2F7F-4A41-883C-BB5BAD90FD97}">
      <dgm:prSet/>
      <dgm:spPr/>
      <dgm:t>
        <a:bodyPr/>
        <a:lstStyle/>
        <a:p>
          <a:pPr algn="ctr"/>
          <a:endParaRPr lang="en-GB">
            <a:latin typeface="+mj-lt"/>
          </a:endParaRPr>
        </a:p>
      </dgm:t>
    </dgm:pt>
    <dgm:pt modelId="{E0B6657B-BC1A-4E0C-956D-E27B60389D23}" type="pres">
      <dgm:prSet presAssocID="{8894285B-C5B0-4A0E-9173-E67A7E2E54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277F39-13D6-48B7-9231-93468E934356}" type="pres">
      <dgm:prSet presAssocID="{87B66F4E-A293-4C76-ABEE-CC5FE93B1AD4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39A816A-74C5-4585-9897-3FE8398CD2E0}" type="pres">
      <dgm:prSet presAssocID="{C7B40280-63A2-4B92-8C09-CE636A56CDC7}" presName="Name9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E0181F96-6AB9-49A3-A6D9-FE36411CD94E}" type="pres">
      <dgm:prSet presAssocID="{C7B40280-63A2-4B92-8C09-CE636A56CDC7}" presName="connTx" presStyleLbl="parChTrans1D2" presStyleIdx="0" presStyleCnt="6"/>
      <dgm:spPr/>
      <dgm:t>
        <a:bodyPr/>
        <a:lstStyle/>
        <a:p>
          <a:endParaRPr lang="en-GB"/>
        </a:p>
      </dgm:t>
    </dgm:pt>
    <dgm:pt modelId="{764B9F84-1984-4D98-8431-15A61D731D24}" type="pres">
      <dgm:prSet presAssocID="{343B5714-780A-4392-95D6-1FE1F0517031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1CC1C6E-5679-41E2-941B-9ED090C3845A}" type="pres">
      <dgm:prSet presAssocID="{37D1F749-7B94-40DA-9B9F-68EC65E7178C}" presName="Name9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D87048CD-98E5-46BE-BC77-17E5DC98A261}" type="pres">
      <dgm:prSet presAssocID="{37D1F749-7B94-40DA-9B9F-68EC65E7178C}" presName="connTx" presStyleLbl="parChTrans1D2" presStyleIdx="1" presStyleCnt="6"/>
      <dgm:spPr/>
      <dgm:t>
        <a:bodyPr/>
        <a:lstStyle/>
        <a:p>
          <a:endParaRPr lang="en-GB"/>
        </a:p>
      </dgm:t>
    </dgm:pt>
    <dgm:pt modelId="{9BED4999-F08E-4AAC-928F-BEB8CA1247B4}" type="pres">
      <dgm:prSet presAssocID="{5B5E8360-C7C2-498E-A496-69A5E32B0AA6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AA8B832-E589-4063-B533-21A08AB4F361}" type="pres">
      <dgm:prSet presAssocID="{117ED7B3-BD7F-4525-A23E-CD59869932E2}" presName="Name9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84DB6881-543F-4220-8006-CE19BBB256CA}" type="pres">
      <dgm:prSet presAssocID="{117ED7B3-BD7F-4525-A23E-CD59869932E2}" presName="connTx" presStyleLbl="parChTrans1D2" presStyleIdx="2" presStyleCnt="6"/>
      <dgm:spPr/>
      <dgm:t>
        <a:bodyPr/>
        <a:lstStyle/>
        <a:p>
          <a:endParaRPr lang="en-GB"/>
        </a:p>
      </dgm:t>
    </dgm:pt>
    <dgm:pt modelId="{AF1F9A3A-CFB0-45EB-B31C-25090137A337}" type="pres">
      <dgm:prSet presAssocID="{D2C84E4E-C16C-43BE-86AF-58C2A9FC28D7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366C9D0-22BD-4E52-8391-49BFF920FA55}" type="pres">
      <dgm:prSet presAssocID="{708B511F-D381-429A-8403-FA0F709DFC5C}" presName="Name9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845199E3-D4F5-4E61-A4FB-891D3BA23B31}" type="pres">
      <dgm:prSet presAssocID="{708B511F-D381-429A-8403-FA0F709DFC5C}" presName="connTx" presStyleLbl="parChTrans1D2" presStyleIdx="3" presStyleCnt="6"/>
      <dgm:spPr/>
      <dgm:t>
        <a:bodyPr/>
        <a:lstStyle/>
        <a:p>
          <a:endParaRPr lang="en-GB"/>
        </a:p>
      </dgm:t>
    </dgm:pt>
    <dgm:pt modelId="{AE818FE6-1CBA-4C8A-A9F2-5F9671394AD4}" type="pres">
      <dgm:prSet presAssocID="{64D4B8FA-C9DC-4E2C-903A-2E15C6437DFC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2D0C0CA-BEF0-483F-9D9A-21B28243312B}" type="pres">
      <dgm:prSet presAssocID="{D0BDF77C-A875-4857-8C39-35CCA244823B}" presName="Name9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235FD4E8-D071-4C92-BDDE-92B2219606C4}" type="pres">
      <dgm:prSet presAssocID="{D0BDF77C-A875-4857-8C39-35CCA244823B}" presName="connTx" presStyleLbl="parChTrans1D2" presStyleIdx="4" presStyleCnt="6"/>
      <dgm:spPr/>
      <dgm:t>
        <a:bodyPr/>
        <a:lstStyle/>
        <a:p>
          <a:endParaRPr lang="en-GB"/>
        </a:p>
      </dgm:t>
    </dgm:pt>
    <dgm:pt modelId="{E17E7844-5201-401A-8C6A-FF3468BF1766}" type="pres">
      <dgm:prSet presAssocID="{C00D0E37-D37A-4709-AF8F-2809145E868C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DB64BC7-8792-4D4C-B245-D3DE619DAD8C}" type="pres">
      <dgm:prSet presAssocID="{C7BF3725-88E1-47AA-89B6-77BC1497647F}" presName="Name9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12CC3871-501D-48EF-9CFE-FDE2F23B373A}" type="pres">
      <dgm:prSet presAssocID="{C7BF3725-88E1-47AA-89B6-77BC1497647F}" presName="connTx" presStyleLbl="parChTrans1D2" presStyleIdx="5" presStyleCnt="6"/>
      <dgm:spPr/>
      <dgm:t>
        <a:bodyPr/>
        <a:lstStyle/>
        <a:p>
          <a:endParaRPr lang="en-GB"/>
        </a:p>
      </dgm:t>
    </dgm:pt>
    <dgm:pt modelId="{2AB65A94-70CE-4698-A382-201D5E8702E3}" type="pres">
      <dgm:prSet presAssocID="{F9836ED9-94D8-428D-A056-BD657466FED8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F59CAB30-C3E0-47E8-8AD9-CE96E984F12A}" type="presOf" srcId="{37D1F749-7B94-40DA-9B9F-68EC65E7178C}" destId="{E1CC1C6E-5679-41E2-941B-9ED090C3845A}" srcOrd="0" destOrd="0" presId="urn:microsoft.com/office/officeart/2005/8/layout/radial1"/>
    <dgm:cxn modelId="{27B84845-0947-435A-8DDE-3E1526D36582}" type="presOf" srcId="{C7B40280-63A2-4B92-8C09-CE636A56CDC7}" destId="{F39A816A-74C5-4585-9897-3FE8398CD2E0}" srcOrd="0" destOrd="0" presId="urn:microsoft.com/office/officeart/2005/8/layout/radial1"/>
    <dgm:cxn modelId="{1DEACFEB-B5FA-463E-AE5D-189A5AB17A9A}" type="presOf" srcId="{87B66F4E-A293-4C76-ABEE-CC5FE93B1AD4}" destId="{48277F39-13D6-48B7-9231-93468E934356}" srcOrd="0" destOrd="0" presId="urn:microsoft.com/office/officeart/2005/8/layout/radial1"/>
    <dgm:cxn modelId="{D1E5931C-48FF-497F-B99A-9F3AC734BCD8}" srcId="{87B66F4E-A293-4C76-ABEE-CC5FE93B1AD4}" destId="{D2C84E4E-C16C-43BE-86AF-58C2A9FC28D7}" srcOrd="2" destOrd="0" parTransId="{117ED7B3-BD7F-4525-A23E-CD59869932E2}" sibTransId="{82FDC331-32DB-430F-91BC-644B574A5ADE}"/>
    <dgm:cxn modelId="{97918457-46A9-4CB8-9F51-10AC55699341}" srcId="{87B66F4E-A293-4C76-ABEE-CC5FE93B1AD4}" destId="{343B5714-780A-4392-95D6-1FE1F0517031}" srcOrd="0" destOrd="0" parTransId="{C7B40280-63A2-4B92-8C09-CE636A56CDC7}" sibTransId="{A59E50B6-9B83-4711-BEC6-2CA06D6FA108}"/>
    <dgm:cxn modelId="{06DF072A-EFD8-487F-AAD0-825C4C4DA226}" type="presOf" srcId="{D0BDF77C-A875-4857-8C39-35CCA244823B}" destId="{235FD4E8-D071-4C92-BDDE-92B2219606C4}" srcOrd="1" destOrd="0" presId="urn:microsoft.com/office/officeart/2005/8/layout/radial1"/>
    <dgm:cxn modelId="{7F56D92C-9D6A-4CF4-89C8-F135CEAA3B13}" type="presOf" srcId="{8894285B-C5B0-4A0E-9173-E67A7E2E54E6}" destId="{E0B6657B-BC1A-4E0C-956D-E27B60389D23}" srcOrd="0" destOrd="0" presId="urn:microsoft.com/office/officeart/2005/8/layout/radial1"/>
    <dgm:cxn modelId="{B570D66E-7643-4DD6-B787-61E20E7F6EDE}" srcId="{87B66F4E-A293-4C76-ABEE-CC5FE93B1AD4}" destId="{F9836ED9-94D8-428D-A056-BD657466FED8}" srcOrd="5" destOrd="0" parTransId="{C7BF3725-88E1-47AA-89B6-77BC1497647F}" sibTransId="{1A57B726-5821-4246-A831-5D54B396A0C4}"/>
    <dgm:cxn modelId="{DA549705-81D9-4905-8C08-160C4421794B}" type="presOf" srcId="{D2C84E4E-C16C-43BE-86AF-58C2A9FC28D7}" destId="{AF1F9A3A-CFB0-45EB-B31C-25090137A337}" srcOrd="0" destOrd="0" presId="urn:microsoft.com/office/officeart/2005/8/layout/radial1"/>
    <dgm:cxn modelId="{544A6DDE-822D-428A-A0CD-9BAD8BFECD27}" type="presOf" srcId="{C7B40280-63A2-4B92-8C09-CE636A56CDC7}" destId="{E0181F96-6AB9-49A3-A6D9-FE36411CD94E}" srcOrd="1" destOrd="0" presId="urn:microsoft.com/office/officeart/2005/8/layout/radial1"/>
    <dgm:cxn modelId="{627BC999-BE88-45FF-8534-B929FDA82122}" type="presOf" srcId="{C7BF3725-88E1-47AA-89B6-77BC1497647F}" destId="{CDB64BC7-8792-4D4C-B245-D3DE619DAD8C}" srcOrd="0" destOrd="0" presId="urn:microsoft.com/office/officeart/2005/8/layout/radial1"/>
    <dgm:cxn modelId="{EE422D48-2F7F-4A41-883C-BB5BAD90FD97}" srcId="{87B66F4E-A293-4C76-ABEE-CC5FE93B1AD4}" destId="{C00D0E37-D37A-4709-AF8F-2809145E868C}" srcOrd="4" destOrd="0" parTransId="{D0BDF77C-A875-4857-8C39-35CCA244823B}" sibTransId="{C347CE53-84CC-49FC-9E1C-DB84D7F46AF9}"/>
    <dgm:cxn modelId="{8B8A0928-9831-4D73-9176-656CEE9139B5}" type="presOf" srcId="{5B5E8360-C7C2-498E-A496-69A5E32B0AA6}" destId="{9BED4999-F08E-4AAC-928F-BEB8CA1247B4}" srcOrd="0" destOrd="0" presId="urn:microsoft.com/office/officeart/2005/8/layout/radial1"/>
    <dgm:cxn modelId="{932C8F12-9303-4A99-B366-27652F83719F}" srcId="{87B66F4E-A293-4C76-ABEE-CC5FE93B1AD4}" destId="{5B5E8360-C7C2-498E-A496-69A5E32B0AA6}" srcOrd="1" destOrd="0" parTransId="{37D1F749-7B94-40DA-9B9F-68EC65E7178C}" sibTransId="{1CF1EEDB-7F0C-4C2A-8F43-E49A312277DD}"/>
    <dgm:cxn modelId="{1B233A56-0D98-465A-89D1-F0EE0943090D}" type="presOf" srcId="{117ED7B3-BD7F-4525-A23E-CD59869932E2}" destId="{4AA8B832-E589-4063-B533-21A08AB4F361}" srcOrd="0" destOrd="0" presId="urn:microsoft.com/office/officeart/2005/8/layout/radial1"/>
    <dgm:cxn modelId="{12DA1BFD-D8BF-441A-96A2-3BE1CDACE7DF}" type="presOf" srcId="{37D1F749-7B94-40DA-9B9F-68EC65E7178C}" destId="{D87048CD-98E5-46BE-BC77-17E5DC98A261}" srcOrd="1" destOrd="0" presId="urn:microsoft.com/office/officeart/2005/8/layout/radial1"/>
    <dgm:cxn modelId="{70972F98-BFF8-4DB2-AA7E-B4D39D1989E7}" type="presOf" srcId="{117ED7B3-BD7F-4525-A23E-CD59869932E2}" destId="{84DB6881-543F-4220-8006-CE19BBB256CA}" srcOrd="1" destOrd="0" presId="urn:microsoft.com/office/officeart/2005/8/layout/radial1"/>
    <dgm:cxn modelId="{C41C7780-9F23-415C-8C93-81BA846AAD3F}" type="presOf" srcId="{D0BDF77C-A875-4857-8C39-35CCA244823B}" destId="{C2D0C0CA-BEF0-483F-9D9A-21B28243312B}" srcOrd="0" destOrd="0" presId="urn:microsoft.com/office/officeart/2005/8/layout/radial1"/>
    <dgm:cxn modelId="{7CBFD54E-917D-4DCD-AA40-8DB05AE8CC12}" type="presOf" srcId="{C7BF3725-88E1-47AA-89B6-77BC1497647F}" destId="{12CC3871-501D-48EF-9CFE-FDE2F23B373A}" srcOrd="1" destOrd="0" presId="urn:microsoft.com/office/officeart/2005/8/layout/radial1"/>
    <dgm:cxn modelId="{084E18DB-BED2-436C-89E9-D5B56B7D4585}" srcId="{87B66F4E-A293-4C76-ABEE-CC5FE93B1AD4}" destId="{64D4B8FA-C9DC-4E2C-903A-2E15C6437DFC}" srcOrd="3" destOrd="0" parTransId="{708B511F-D381-429A-8403-FA0F709DFC5C}" sibTransId="{4DE2BE09-AF9B-4862-B3EA-12DF9CCA5CCB}"/>
    <dgm:cxn modelId="{6D80DD68-EFA4-4DE7-BCFB-E20C7B92D070}" type="presOf" srcId="{343B5714-780A-4392-95D6-1FE1F0517031}" destId="{764B9F84-1984-4D98-8431-15A61D731D24}" srcOrd="0" destOrd="0" presId="urn:microsoft.com/office/officeart/2005/8/layout/radial1"/>
    <dgm:cxn modelId="{81CAA39B-EBC9-4072-BA0B-AC1D93268401}" srcId="{8894285B-C5B0-4A0E-9173-E67A7E2E54E6}" destId="{87B66F4E-A293-4C76-ABEE-CC5FE93B1AD4}" srcOrd="0" destOrd="0" parTransId="{B7B2B4C1-2904-48BC-9C5E-6632C0A574A3}" sibTransId="{C1037C0E-A72B-4E35-907D-D8F59CCD3B25}"/>
    <dgm:cxn modelId="{8303AA50-1CF3-41D5-8F04-BBD0ECEAA0D2}" type="presOf" srcId="{F9836ED9-94D8-428D-A056-BD657466FED8}" destId="{2AB65A94-70CE-4698-A382-201D5E8702E3}" srcOrd="0" destOrd="0" presId="urn:microsoft.com/office/officeart/2005/8/layout/radial1"/>
    <dgm:cxn modelId="{9C121CC4-911C-4B50-8A0B-634FC0B75CAF}" type="presOf" srcId="{708B511F-D381-429A-8403-FA0F709DFC5C}" destId="{E366C9D0-22BD-4E52-8391-49BFF920FA55}" srcOrd="0" destOrd="0" presId="urn:microsoft.com/office/officeart/2005/8/layout/radial1"/>
    <dgm:cxn modelId="{10D7320A-6D58-4660-9055-285533029618}" type="presOf" srcId="{C00D0E37-D37A-4709-AF8F-2809145E868C}" destId="{E17E7844-5201-401A-8C6A-FF3468BF1766}" srcOrd="0" destOrd="0" presId="urn:microsoft.com/office/officeart/2005/8/layout/radial1"/>
    <dgm:cxn modelId="{334EFE56-9566-4867-80E4-25F44E88ABA7}" type="presOf" srcId="{64D4B8FA-C9DC-4E2C-903A-2E15C6437DFC}" destId="{AE818FE6-1CBA-4C8A-A9F2-5F9671394AD4}" srcOrd="0" destOrd="0" presId="urn:microsoft.com/office/officeart/2005/8/layout/radial1"/>
    <dgm:cxn modelId="{8DE16428-7C1B-4AC8-8782-A0F99993D6FC}" type="presOf" srcId="{708B511F-D381-429A-8403-FA0F709DFC5C}" destId="{845199E3-D4F5-4E61-A4FB-891D3BA23B31}" srcOrd="1" destOrd="0" presId="urn:microsoft.com/office/officeart/2005/8/layout/radial1"/>
    <dgm:cxn modelId="{47FCDAFB-6C54-42FF-AC46-73E893B9B7C6}" type="presParOf" srcId="{E0B6657B-BC1A-4E0C-956D-E27B60389D23}" destId="{48277F39-13D6-48B7-9231-93468E934356}" srcOrd="0" destOrd="0" presId="urn:microsoft.com/office/officeart/2005/8/layout/radial1"/>
    <dgm:cxn modelId="{ECAD072C-BF1D-4D08-BC82-1436DF6A5A9E}" type="presParOf" srcId="{E0B6657B-BC1A-4E0C-956D-E27B60389D23}" destId="{F39A816A-74C5-4585-9897-3FE8398CD2E0}" srcOrd="1" destOrd="0" presId="urn:microsoft.com/office/officeart/2005/8/layout/radial1"/>
    <dgm:cxn modelId="{3BABB701-D26A-492C-BD49-68E80D2F97F1}" type="presParOf" srcId="{F39A816A-74C5-4585-9897-3FE8398CD2E0}" destId="{E0181F96-6AB9-49A3-A6D9-FE36411CD94E}" srcOrd="0" destOrd="0" presId="urn:microsoft.com/office/officeart/2005/8/layout/radial1"/>
    <dgm:cxn modelId="{1F05F533-1338-4EA6-B16F-6274AA3617E2}" type="presParOf" srcId="{E0B6657B-BC1A-4E0C-956D-E27B60389D23}" destId="{764B9F84-1984-4D98-8431-15A61D731D24}" srcOrd="2" destOrd="0" presId="urn:microsoft.com/office/officeart/2005/8/layout/radial1"/>
    <dgm:cxn modelId="{1E887210-2A40-4BEE-8A8B-15492922F3DF}" type="presParOf" srcId="{E0B6657B-BC1A-4E0C-956D-E27B60389D23}" destId="{E1CC1C6E-5679-41E2-941B-9ED090C3845A}" srcOrd="3" destOrd="0" presId="urn:microsoft.com/office/officeart/2005/8/layout/radial1"/>
    <dgm:cxn modelId="{A897A972-111F-4FE3-AED6-AA3D04FC4963}" type="presParOf" srcId="{E1CC1C6E-5679-41E2-941B-9ED090C3845A}" destId="{D87048CD-98E5-46BE-BC77-17E5DC98A261}" srcOrd="0" destOrd="0" presId="urn:microsoft.com/office/officeart/2005/8/layout/radial1"/>
    <dgm:cxn modelId="{DFC907E2-4910-4B36-AD79-94244D25487F}" type="presParOf" srcId="{E0B6657B-BC1A-4E0C-956D-E27B60389D23}" destId="{9BED4999-F08E-4AAC-928F-BEB8CA1247B4}" srcOrd="4" destOrd="0" presId="urn:microsoft.com/office/officeart/2005/8/layout/radial1"/>
    <dgm:cxn modelId="{F6C884CA-7B8A-435B-ABC4-62E8D48B6D66}" type="presParOf" srcId="{E0B6657B-BC1A-4E0C-956D-E27B60389D23}" destId="{4AA8B832-E589-4063-B533-21A08AB4F361}" srcOrd="5" destOrd="0" presId="urn:microsoft.com/office/officeart/2005/8/layout/radial1"/>
    <dgm:cxn modelId="{2F084D68-4F83-4B64-8E30-04D047D699D0}" type="presParOf" srcId="{4AA8B832-E589-4063-B533-21A08AB4F361}" destId="{84DB6881-543F-4220-8006-CE19BBB256CA}" srcOrd="0" destOrd="0" presId="urn:microsoft.com/office/officeart/2005/8/layout/radial1"/>
    <dgm:cxn modelId="{E32619EF-7498-4883-8FE3-1E3A2FB357EE}" type="presParOf" srcId="{E0B6657B-BC1A-4E0C-956D-E27B60389D23}" destId="{AF1F9A3A-CFB0-45EB-B31C-25090137A337}" srcOrd="6" destOrd="0" presId="urn:microsoft.com/office/officeart/2005/8/layout/radial1"/>
    <dgm:cxn modelId="{B75EDD7D-782C-4CAD-A823-F9D049F25C64}" type="presParOf" srcId="{E0B6657B-BC1A-4E0C-956D-E27B60389D23}" destId="{E366C9D0-22BD-4E52-8391-49BFF920FA55}" srcOrd="7" destOrd="0" presId="urn:microsoft.com/office/officeart/2005/8/layout/radial1"/>
    <dgm:cxn modelId="{C239C8DA-975F-48D1-9FD1-9EB59C6FB1DE}" type="presParOf" srcId="{E366C9D0-22BD-4E52-8391-49BFF920FA55}" destId="{845199E3-D4F5-4E61-A4FB-891D3BA23B31}" srcOrd="0" destOrd="0" presId="urn:microsoft.com/office/officeart/2005/8/layout/radial1"/>
    <dgm:cxn modelId="{995D9AFB-BDCD-4090-8665-5D4B5132AAD1}" type="presParOf" srcId="{E0B6657B-BC1A-4E0C-956D-E27B60389D23}" destId="{AE818FE6-1CBA-4C8A-A9F2-5F9671394AD4}" srcOrd="8" destOrd="0" presId="urn:microsoft.com/office/officeart/2005/8/layout/radial1"/>
    <dgm:cxn modelId="{D929C8AE-3F4E-463C-855C-33FF50AE7234}" type="presParOf" srcId="{E0B6657B-BC1A-4E0C-956D-E27B60389D23}" destId="{C2D0C0CA-BEF0-483F-9D9A-21B28243312B}" srcOrd="9" destOrd="0" presId="urn:microsoft.com/office/officeart/2005/8/layout/radial1"/>
    <dgm:cxn modelId="{81046244-3C8D-48CA-A046-D4093F41F12C}" type="presParOf" srcId="{C2D0C0CA-BEF0-483F-9D9A-21B28243312B}" destId="{235FD4E8-D071-4C92-BDDE-92B2219606C4}" srcOrd="0" destOrd="0" presId="urn:microsoft.com/office/officeart/2005/8/layout/radial1"/>
    <dgm:cxn modelId="{84C5DE12-1858-4388-A70D-BE8F3774E00A}" type="presParOf" srcId="{E0B6657B-BC1A-4E0C-956D-E27B60389D23}" destId="{E17E7844-5201-401A-8C6A-FF3468BF1766}" srcOrd="10" destOrd="0" presId="urn:microsoft.com/office/officeart/2005/8/layout/radial1"/>
    <dgm:cxn modelId="{EE1D47F4-8E1F-4F49-9F62-A28897284A80}" type="presParOf" srcId="{E0B6657B-BC1A-4E0C-956D-E27B60389D23}" destId="{CDB64BC7-8792-4D4C-B245-D3DE619DAD8C}" srcOrd="11" destOrd="0" presId="urn:microsoft.com/office/officeart/2005/8/layout/radial1"/>
    <dgm:cxn modelId="{ABEF13A1-5970-4FAA-83FD-76226B71C422}" type="presParOf" srcId="{CDB64BC7-8792-4D4C-B245-D3DE619DAD8C}" destId="{12CC3871-501D-48EF-9CFE-FDE2F23B373A}" srcOrd="0" destOrd="0" presId="urn:microsoft.com/office/officeart/2005/8/layout/radial1"/>
    <dgm:cxn modelId="{0C4A8819-2A60-4149-9F17-1693E49A0777}" type="presParOf" srcId="{E0B6657B-BC1A-4E0C-956D-E27B60389D23}" destId="{2AB65A94-70CE-4698-A382-201D5E8702E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7F39-13D6-48B7-9231-93468E934356}">
      <dsp:nvSpPr>
        <dsp:cNvPr id="0" name=""/>
        <dsp:cNvSpPr/>
      </dsp:nvSpPr>
      <dsp:spPr>
        <a:xfrm>
          <a:off x="890317" y="1373979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Enterprise Support</a:t>
          </a:r>
        </a:p>
      </dsp:txBody>
      <dsp:txXfrm>
        <a:off x="1004609" y="1488271"/>
        <a:ext cx="551849" cy="551849"/>
      </dsp:txXfrm>
    </dsp:sp>
    <dsp:sp modelId="{F39A816A-74C5-4585-9897-3FE8398CD2E0}">
      <dsp:nvSpPr>
        <dsp:cNvPr id="0" name=""/>
        <dsp:cNvSpPr/>
      </dsp:nvSpPr>
      <dsp:spPr>
        <a:xfrm rot="16200000">
          <a:off x="1162496" y="1228515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1274632" y="1250039"/>
        <a:ext cx="11803" cy="11803"/>
      </dsp:txXfrm>
    </dsp:sp>
    <dsp:sp modelId="{764B9F84-1984-4D98-8431-15A61D731D24}">
      <dsp:nvSpPr>
        <dsp:cNvPr id="0" name=""/>
        <dsp:cNvSpPr/>
      </dsp:nvSpPr>
      <dsp:spPr>
        <a:xfrm>
          <a:off x="890317" y="357470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One to One Support</a:t>
          </a:r>
        </a:p>
      </dsp:txBody>
      <dsp:txXfrm>
        <a:off x="1004609" y="471762"/>
        <a:ext cx="551849" cy="551849"/>
      </dsp:txXfrm>
    </dsp:sp>
    <dsp:sp modelId="{E1CC1C6E-5679-41E2-941B-9ED090C3845A}">
      <dsp:nvSpPr>
        <dsp:cNvPr id="0" name=""/>
        <dsp:cNvSpPr/>
      </dsp:nvSpPr>
      <dsp:spPr>
        <a:xfrm rot="19800000">
          <a:off x="1602657" y="1482643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1714794" y="1504166"/>
        <a:ext cx="11803" cy="11803"/>
      </dsp:txXfrm>
    </dsp:sp>
    <dsp:sp modelId="{9BED4999-F08E-4AAC-928F-BEB8CA1247B4}">
      <dsp:nvSpPr>
        <dsp:cNvPr id="0" name=""/>
        <dsp:cNvSpPr/>
      </dsp:nvSpPr>
      <dsp:spPr>
        <a:xfrm>
          <a:off x="1770640" y="865724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Peer Support Meetings</a:t>
          </a:r>
        </a:p>
      </dsp:txBody>
      <dsp:txXfrm>
        <a:off x="1884932" y="980016"/>
        <a:ext cx="551849" cy="551849"/>
      </dsp:txXfrm>
    </dsp:sp>
    <dsp:sp modelId="{4AA8B832-E589-4063-B533-21A08AB4F361}">
      <dsp:nvSpPr>
        <dsp:cNvPr id="0" name=""/>
        <dsp:cNvSpPr/>
      </dsp:nvSpPr>
      <dsp:spPr>
        <a:xfrm rot="1800000">
          <a:off x="1602657" y="1990897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1714794" y="2012421"/>
        <a:ext cx="11803" cy="11803"/>
      </dsp:txXfrm>
    </dsp:sp>
    <dsp:sp modelId="{AF1F9A3A-CFB0-45EB-B31C-25090137A337}">
      <dsp:nvSpPr>
        <dsp:cNvPr id="0" name=""/>
        <dsp:cNvSpPr/>
      </dsp:nvSpPr>
      <dsp:spPr>
        <a:xfrm>
          <a:off x="1770640" y="1882234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Womens</a:t>
          </a:r>
          <a:r>
            <a:rPr lang="en-GB" sz="9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Enterprise Network</a:t>
          </a:r>
        </a:p>
      </dsp:txBody>
      <dsp:txXfrm>
        <a:off x="1884932" y="1996526"/>
        <a:ext cx="551849" cy="551849"/>
      </dsp:txXfrm>
    </dsp:sp>
    <dsp:sp modelId="{E366C9D0-22BD-4E52-8391-49BFF920FA55}">
      <dsp:nvSpPr>
        <dsp:cNvPr id="0" name=""/>
        <dsp:cNvSpPr/>
      </dsp:nvSpPr>
      <dsp:spPr>
        <a:xfrm rot="5400000">
          <a:off x="1162496" y="2245025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1274632" y="2266548"/>
        <a:ext cx="11803" cy="11803"/>
      </dsp:txXfrm>
    </dsp:sp>
    <dsp:sp modelId="{AE818FE6-1CBA-4C8A-A9F2-5F9671394AD4}">
      <dsp:nvSpPr>
        <dsp:cNvPr id="0" name=""/>
        <dsp:cNvSpPr/>
      </dsp:nvSpPr>
      <dsp:spPr>
        <a:xfrm>
          <a:off x="890317" y="2390488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Learning sessions</a:t>
          </a:r>
        </a:p>
      </dsp:txBody>
      <dsp:txXfrm>
        <a:off x="1004609" y="2504780"/>
        <a:ext cx="551849" cy="551849"/>
      </dsp:txXfrm>
    </dsp:sp>
    <dsp:sp modelId="{C2D0C0CA-BEF0-483F-9D9A-21B28243312B}">
      <dsp:nvSpPr>
        <dsp:cNvPr id="0" name=""/>
        <dsp:cNvSpPr/>
      </dsp:nvSpPr>
      <dsp:spPr>
        <a:xfrm rot="9000000">
          <a:off x="722334" y="1990897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 rot="10800000">
        <a:off x="834471" y="2012421"/>
        <a:ext cx="11803" cy="11803"/>
      </dsp:txXfrm>
    </dsp:sp>
    <dsp:sp modelId="{E17E7844-5201-401A-8C6A-FF3468BF1766}">
      <dsp:nvSpPr>
        <dsp:cNvPr id="0" name=""/>
        <dsp:cNvSpPr/>
      </dsp:nvSpPr>
      <dsp:spPr>
        <a:xfrm>
          <a:off x="9994" y="1882234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Enterprise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Mentoring Support </a:t>
          </a:r>
        </a:p>
      </dsp:txBody>
      <dsp:txXfrm>
        <a:off x="124286" y="1996526"/>
        <a:ext cx="551849" cy="551849"/>
      </dsp:txXfrm>
    </dsp:sp>
    <dsp:sp modelId="{CDB64BC7-8792-4D4C-B245-D3DE619DAD8C}">
      <dsp:nvSpPr>
        <dsp:cNvPr id="0" name=""/>
        <dsp:cNvSpPr/>
      </dsp:nvSpPr>
      <dsp:spPr>
        <a:xfrm rot="12600000">
          <a:off x="722334" y="1482643"/>
          <a:ext cx="23607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266519" y="145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 rot="10800000">
        <a:off x="834471" y="1504166"/>
        <a:ext cx="11803" cy="11803"/>
      </dsp:txXfrm>
    </dsp:sp>
    <dsp:sp modelId="{2AB65A94-70CE-4698-A382-201D5E8702E3}">
      <dsp:nvSpPr>
        <dsp:cNvPr id="0" name=""/>
        <dsp:cNvSpPr/>
      </dsp:nvSpPr>
      <dsp:spPr>
        <a:xfrm>
          <a:off x="9994" y="865724"/>
          <a:ext cx="780433" cy="7804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GrowBiz XChange</a:t>
          </a:r>
        </a:p>
      </dsp:txBody>
      <dsp:txXfrm>
        <a:off x="124286" y="980016"/>
        <a:ext cx="551849" cy="551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7B5756-6508-4F1A-A3E3-78FBC31BE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86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2F0C7C-2857-408E-B780-0A21B506A344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5AD117-C727-408C-BA5F-475C04BBCE94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180FF1-AD39-478B-9751-355070231D3E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67360B-7FB9-4373-92C6-BC066FB60C30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F5BD24-B98A-451A-B2B5-0EEAA77AFAE0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662824-A966-408F-861D-EFCE19C6EFF6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35426A1-FE74-441F-9A7B-C453DE12220E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67DEAB-F90B-4748-A90E-FD39F3CCA2C8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B5756-6508-4F1A-A3E3-78FBC31BE87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93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5A5-8910-44DE-BE6F-D0BF9FDD1B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12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8C98-9DBB-4CC4-9A52-5B32144544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81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658A-AFA6-4ADD-A36C-2AD0AC4787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44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BFE4-88CB-41E5-851D-778C259C6C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918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6EDE-6F13-47B0-ACFF-C0933035CC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76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1B22-D15E-4541-8556-9AD7254CE3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941E-BA79-4FD0-8FD5-7B4E56B3C8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8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1906-B958-4466-8247-64F12C2A16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38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4C11-A449-412A-9E5D-C6E7049AFF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96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061D-F3AB-42CB-9A32-EF94665B89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93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4B5A-30DF-4140-92B7-0ADD14D027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6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6728AF4-DD3C-48CA-89BE-55F995CE78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wbiz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716338"/>
            <a:ext cx="6400800" cy="280900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3100" dirty="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3100" dirty="0" smtClean="0">
                <a:solidFill>
                  <a:srgbClr val="376092"/>
                </a:solidFill>
              </a:rPr>
              <a:t>Rural Enterprise </a:t>
            </a:r>
            <a:r>
              <a:rPr lang="en-GB" altLang="en-US" sz="3100" dirty="0" smtClean="0">
                <a:solidFill>
                  <a:srgbClr val="376092"/>
                </a:solidFill>
              </a:rPr>
              <a:t>Development &amp; Support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3100" dirty="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3100" dirty="0" smtClean="0">
                <a:solidFill>
                  <a:srgbClr val="376092"/>
                </a:solidFill>
              </a:rPr>
              <a:t>           </a:t>
            </a:r>
            <a:endParaRPr lang="en-GB" altLang="en-US" sz="3100" dirty="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3100" dirty="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3100" dirty="0" smtClean="0">
              <a:solidFill>
                <a:srgbClr val="376092"/>
              </a:solidFill>
            </a:endParaRPr>
          </a:p>
        </p:txBody>
      </p:sp>
      <p:pic>
        <p:nvPicPr>
          <p:cNvPr id="2051" name="Picture 3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41656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48642"/>
            <a:ext cx="1480451" cy="10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94" y="4914528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oyce\Documents\docs\Growbiz\Logos and designs\Funder logos\PK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10133"/>
            <a:ext cx="802649" cy="11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9"/>
    </mc:Choice>
    <mc:Fallback xmlns="">
      <p:transition spd="slow" advTm="65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689725" cy="115252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Peer Support and Learning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7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8113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46411"/>
            <a:ext cx="3887788" cy="21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19755"/>
            <a:ext cx="4241478" cy="213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"/>
    </mc:Choice>
    <mc:Fallback xmlns="">
      <p:transition spd="slow" advTm="61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25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Mentoring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1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8113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9138"/>
            <a:ext cx="6527809" cy="36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7"/>
    </mc:Choice>
    <mc:Fallback xmlns="">
      <p:transition spd="slow" advTm="63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Women’s Enterprise Network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8113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56450"/>
            <a:ext cx="6177880" cy="3854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"/>
    </mc:Choice>
    <mc:Fallback xmlns="">
      <p:transition spd="slow" advTm="651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GrowBiz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XChange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6168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6"/>
    </mc:Choice>
    <mc:Fallback xmlns="">
      <p:transition spd="slow" advTm="64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Enterprise Showcase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1" y="1844824"/>
            <a:ext cx="7194376" cy="41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8"/>
    </mc:Choice>
    <mc:Fallback xmlns="">
      <p:transition spd="slow" advTm="925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46" y="422223"/>
            <a:ext cx="2157335" cy="15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35483" cy="197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68" y="2708920"/>
            <a:ext cx="5498497" cy="30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8"/>
    </mc:Choice>
    <mc:Fallback xmlns="">
      <p:transition spd="slow" advTm="61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4294967295"/>
          </p:nvPr>
        </p:nvSpPr>
        <p:spPr>
          <a:xfrm>
            <a:off x="1331913" y="3355975"/>
            <a:ext cx="6400800" cy="3168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solidFill>
                  <a:srgbClr val="376092"/>
                </a:solidFill>
              </a:rPr>
              <a:t>Contact: Jackie Brierton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solidFill>
                  <a:srgbClr val="376092"/>
                </a:solidFill>
              </a:rPr>
              <a:t>Coordinator@growbiz.co.uk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20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376092"/>
                </a:solidFill>
                <a:hlinkClick r:id="rId3"/>
              </a:rPr>
              <a:t>www.growbiz.co.uk</a:t>
            </a:r>
            <a:endParaRPr lang="en-GB" altLang="en-US" sz="2400" smtClean="0">
              <a:solidFill>
                <a:srgbClr val="376092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solidFill>
                  <a:srgbClr val="376092"/>
                </a:solidFill>
              </a:rPr>
              <a:t>@grow_biz</a:t>
            </a:r>
          </a:p>
        </p:txBody>
      </p:sp>
      <p:pic>
        <p:nvPicPr>
          <p:cNvPr id="22531" name="Picture 3" descr="growbiz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0"/>
    </mc:Choice>
    <mc:Fallback xmlns="">
      <p:transition spd="slow" advTm="53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771" y="434699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we offer</a:t>
            </a:r>
            <a:endParaRPr lang="en-GB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268760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1225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Community-based </a:t>
            </a: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 focussed enterprise </a:t>
            </a:r>
            <a:r>
              <a:rPr lang="en-GB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 for anyone who wants to develop an idea or start a business (or social enterprise) </a:t>
            </a:r>
          </a:p>
          <a:p>
            <a:pPr marL="911225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Provides individuals and small organisations/companies with flexible enterprise advice, guidance and </a:t>
            </a:r>
            <a:r>
              <a:rPr lang="en-GB" alt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connections</a:t>
            </a:r>
          </a:p>
          <a:p>
            <a:pPr marL="911225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Services are free and confidential</a:t>
            </a:r>
          </a:p>
          <a:p>
            <a:pPr marL="911225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‘Empathetic and efficient’!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0375578"/>
              </p:ext>
            </p:extLst>
          </p:nvPr>
        </p:nvGraphicFramePr>
        <p:xfrm>
          <a:off x="5940152" y="1988840"/>
          <a:ext cx="256106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5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9"/>
    </mc:Choice>
    <mc:Fallback xmlns="">
      <p:transition spd="slow" advTm="115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741682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lvl="1" indent="-51435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If you capture </a:t>
            </a:r>
            <a:r>
              <a:rPr lang="en-GB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energy and </a:t>
            </a:r>
          </a:p>
          <a:p>
            <a:pPr marL="968375" lvl="1" indent="-51435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aspirations of individuals </a:t>
            </a:r>
            <a:r>
              <a:rPr lang="en-GB" alt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improve </a:t>
            </a:r>
            <a:r>
              <a:rPr lang="en-GB" alt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their lives - and those of their communities -  and results will follow</a:t>
            </a:r>
            <a:r>
              <a:rPr lang="en-GB" alt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.............</a:t>
            </a:r>
          </a:p>
          <a:p>
            <a:pPr marL="968375" lvl="1" indent="-514350" algn="ctr" eaLnBrk="1" hangingPunct="1">
              <a:lnSpc>
                <a:spcPct val="80000"/>
              </a:lnSpc>
              <a:buFontTx/>
              <a:buNone/>
            </a:pPr>
            <a:endParaRPr lang="en-GB" altLang="en-US" sz="40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968375" lvl="1" indent="-514350" algn="r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Ernesto </a:t>
            </a:r>
            <a:r>
              <a:rPr lang="en-GB" alt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Sirolli</a:t>
            </a:r>
            <a:endParaRPr lang="en-GB" altLang="en-US" sz="2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5336" y="52228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we believe</a:t>
            </a:r>
            <a:endParaRPr lang="en-GB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6"/>
    </mc:Choice>
    <mc:Fallback xmlns="">
      <p:transition spd="slow" advTm="61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750" y="338138"/>
            <a:ext cx="6480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Partnership Work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21088" y="1268760"/>
            <a:ext cx="62182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Enterprising Rural Perthshire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Perthshire </a:t>
            </a: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Chamber of Commerce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Elevator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Business Gateway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Perth and Kinross Association of Voluntary </a:t>
            </a: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Services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Partners</a:t>
            </a:r>
            <a:endParaRPr lang="en-GB" alt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Blairgowrie High School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Strathmore Centre for Youth Development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Social Enterprise Academy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Care and Wellbeing Co-operative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800" dirty="0" smtClean="0"/>
          </a:p>
        </p:txBody>
      </p:sp>
      <p:pic>
        <p:nvPicPr>
          <p:cNvPr id="4101" name="Picture 5" descr="C:\Users\Joyce\AppData\Local\Microsoft\Windows\INetCache\IE\4ZAV1LDL\20121231-community-r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773238"/>
            <a:ext cx="26701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5"/>
    </mc:Choice>
    <mc:Fallback xmlns="">
      <p:transition spd="slow" advTm="97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5900"/>
            <a:ext cx="8229600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GrowBiz businesses look like this.......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27063" lvl="1" indent="-173038" eaLnBrk="1" hangingPunct="1">
              <a:buFontTx/>
              <a:buChar char="•"/>
            </a:pPr>
            <a:endParaRPr lang="en-US" altLang="en-US" b="1" i="1" smtClean="0"/>
          </a:p>
        </p:txBody>
      </p:sp>
      <p:sp>
        <p:nvSpPr>
          <p:cNvPr id="5124" name="Rectangle 314"/>
          <p:cNvSpPr>
            <a:spLocks noChangeArrowheads="1"/>
          </p:cNvSpPr>
          <p:nvPr/>
        </p:nvSpPr>
        <p:spPr bwMode="auto">
          <a:xfrm>
            <a:off x="-647700" y="397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5125" name="Rectangle 315"/>
          <p:cNvSpPr>
            <a:spLocks noChangeArrowheads="1"/>
          </p:cNvSpPr>
          <p:nvPr/>
        </p:nvSpPr>
        <p:spPr bwMode="auto">
          <a:xfrm>
            <a:off x="0" y="475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700213"/>
            <a:ext cx="745172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8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this.................</a:t>
            </a:r>
          </a:p>
        </p:txBody>
      </p:sp>
      <p:sp>
        <p:nvSpPr>
          <p:cNvPr id="6147" name="Rectangle 314"/>
          <p:cNvSpPr>
            <a:spLocks noChangeArrowheads="1"/>
          </p:cNvSpPr>
          <p:nvPr/>
        </p:nvSpPr>
        <p:spPr bwMode="auto">
          <a:xfrm>
            <a:off x="-647700" y="397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6148" name="Rectangle 315"/>
          <p:cNvSpPr>
            <a:spLocks noChangeArrowheads="1"/>
          </p:cNvSpPr>
          <p:nvPr/>
        </p:nvSpPr>
        <p:spPr bwMode="auto">
          <a:xfrm>
            <a:off x="0" y="475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pic>
        <p:nvPicPr>
          <p:cNvPr id="6149" name="Picture 6" descr="growbi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4906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773238"/>
            <a:ext cx="68770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1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these...............</a:t>
            </a:r>
          </a:p>
        </p:txBody>
      </p:sp>
      <p:sp>
        <p:nvSpPr>
          <p:cNvPr id="7171" name="Rectangle 314"/>
          <p:cNvSpPr>
            <a:spLocks noChangeArrowheads="1"/>
          </p:cNvSpPr>
          <p:nvPr/>
        </p:nvSpPr>
        <p:spPr bwMode="auto">
          <a:xfrm>
            <a:off x="-647700" y="397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7172" name="Rectangle 315"/>
          <p:cNvSpPr>
            <a:spLocks noChangeArrowheads="1"/>
          </p:cNvSpPr>
          <p:nvPr/>
        </p:nvSpPr>
        <p:spPr bwMode="auto">
          <a:xfrm>
            <a:off x="0" y="475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pic>
        <p:nvPicPr>
          <p:cNvPr id="7173" name="Picture 8" descr="growbi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498850"/>
            <a:ext cx="32051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84313"/>
            <a:ext cx="3282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484313"/>
            <a:ext cx="316388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5384800"/>
            <a:ext cx="23955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00663"/>
            <a:ext cx="2693987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636963"/>
            <a:ext cx="29606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535363"/>
            <a:ext cx="17811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9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many more....................... </a:t>
            </a:r>
          </a:p>
        </p:txBody>
      </p:sp>
      <p:sp>
        <p:nvSpPr>
          <p:cNvPr id="8195" name="Rectangle 314"/>
          <p:cNvSpPr>
            <a:spLocks noChangeArrowheads="1"/>
          </p:cNvSpPr>
          <p:nvPr/>
        </p:nvSpPr>
        <p:spPr bwMode="auto">
          <a:xfrm>
            <a:off x="-647700" y="397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8196" name="Rectangle 315"/>
          <p:cNvSpPr>
            <a:spLocks noChangeArrowheads="1"/>
          </p:cNvSpPr>
          <p:nvPr/>
        </p:nvSpPr>
        <p:spPr bwMode="auto">
          <a:xfrm>
            <a:off x="0" y="475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pic>
        <p:nvPicPr>
          <p:cNvPr id="8197" name="Picture 7" descr="growbiz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490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51000"/>
            <a:ext cx="41068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38957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4013"/>
            <a:ext cx="415131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273550"/>
            <a:ext cx="41132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One to One Support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3" name="Picture 7" descr="growbiz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8113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7354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24392"/>
            <a:ext cx="2240287" cy="297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7"/>
    </mc:Choice>
    <mc:Fallback xmlns="">
      <p:transition spd="slow" advTm="58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176</Words>
  <Application>Microsoft Office PowerPoint</Application>
  <PresentationFormat>On-screen Show (4:3)</PresentationFormat>
  <Paragraphs>68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GrowBiz businesses look like this.......</vt:lpstr>
      <vt:lpstr> and this.................</vt:lpstr>
      <vt:lpstr> and these...............</vt:lpstr>
      <vt:lpstr> and many more....................... </vt:lpstr>
      <vt:lpstr>One to One Support</vt:lpstr>
      <vt:lpstr>Peer Support and Learning</vt:lpstr>
      <vt:lpstr>Mentoring</vt:lpstr>
      <vt:lpstr>Women’s Enterprise Network</vt:lpstr>
      <vt:lpstr>GrowBiz XChange</vt:lpstr>
      <vt:lpstr>Enterprise Showcase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WBirse</dc:creator>
  <cp:lastModifiedBy>Joyce McQuilken</cp:lastModifiedBy>
  <cp:revision>64</cp:revision>
  <dcterms:created xsi:type="dcterms:W3CDTF">2013-02-26T15:04:14Z</dcterms:created>
  <dcterms:modified xsi:type="dcterms:W3CDTF">2016-11-29T12:25:41Z</dcterms:modified>
</cp:coreProperties>
</file>